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32918400" cy="43891200"/>
  <p:notesSz cx="31954788" cy="50149125"/>
  <p:embeddedFontLst>
    <p:embeddedFont>
      <p:font typeface="Libre Baskerville" panose="020B0604020202020204" charset="0"/>
      <p:regular r:id="rId5"/>
      <p:bold r:id="rId6"/>
      <p:italic r:id="rId7"/>
    </p:embeddedFont>
    <p:embeddedFont>
      <p:font typeface="Montserrat Light" panose="020B0604020202020204" charset="0"/>
      <p:regular r:id="rId8"/>
      <p:italic r:id="rId9"/>
    </p:embeddedFont>
  </p:embeddedFontLst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624" userDrawn="1">
          <p15:clr>
            <a:srgbClr val="A4A3A4"/>
          </p15:clr>
        </p15:guide>
        <p15:guide id="2" orient="horz" pos="7509" userDrawn="1">
          <p15:clr>
            <a:srgbClr val="A4A3A4"/>
          </p15:clr>
        </p15:guide>
        <p15:guide id="3" orient="horz" pos="4711" userDrawn="1">
          <p15:clr>
            <a:srgbClr val="A4A3A4"/>
          </p15:clr>
        </p15:guide>
        <p15:guide id="4" orient="horz" pos="8328" userDrawn="1">
          <p15:clr>
            <a:srgbClr val="A4A3A4"/>
          </p15:clr>
        </p15:guide>
        <p15:guide id="5" pos="540" userDrawn="1">
          <p15:clr>
            <a:srgbClr val="A4A3A4"/>
          </p15:clr>
        </p15:guide>
        <p15:guide id="6" pos="5184" userDrawn="1">
          <p15:clr>
            <a:srgbClr val="A4A3A4"/>
          </p15:clr>
        </p15:guide>
        <p15:guide id="7" pos="5544" userDrawn="1">
          <p15:clr>
            <a:srgbClr val="A4A3A4"/>
          </p15:clr>
        </p15:guide>
        <p15:guide id="8" pos="10188" userDrawn="1">
          <p15:clr>
            <a:srgbClr val="A4A3A4"/>
          </p15:clr>
        </p15:guide>
        <p15:guide id="9" pos="10548" userDrawn="1">
          <p15:clr>
            <a:srgbClr val="A4A3A4"/>
          </p15:clr>
        </p15:guide>
        <p15:guide id="10" pos="15192" userDrawn="1">
          <p15:clr>
            <a:srgbClr val="A4A3A4"/>
          </p15:clr>
        </p15:guide>
        <p15:guide id="11" pos="15552" userDrawn="1">
          <p15:clr>
            <a:srgbClr val="A4A3A4"/>
          </p15:clr>
        </p15:guide>
        <p15:guide id="12" pos="201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5795">
          <p15:clr>
            <a:srgbClr val="A4A3A4"/>
          </p15:clr>
        </p15:guide>
        <p15:guide id="2" pos="100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>
      <p:cViewPr varScale="1">
        <p:scale>
          <a:sx n="14" d="100"/>
          <a:sy n="14" d="100"/>
        </p:scale>
        <p:origin x="2550" y="42"/>
      </p:cViewPr>
      <p:guideLst>
        <p:guide orient="horz" pos="26624"/>
        <p:guide orient="horz" pos="7509"/>
        <p:guide orient="horz" pos="4711"/>
        <p:guide orient="horz" pos="8328"/>
        <p:guide pos="540"/>
        <p:guide pos="5184"/>
        <p:guide pos="5544"/>
        <p:guide pos="10188"/>
        <p:guide pos="10548"/>
        <p:guide pos="15192"/>
        <p:guide pos="15552"/>
        <p:guide pos="201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17" d="100"/>
          <a:sy n="17" d="100"/>
        </p:scale>
        <p:origin x="4416" y="178"/>
      </p:cViewPr>
      <p:guideLst>
        <p:guide orient="horz" pos="15795"/>
        <p:guide pos="1006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fld id="{440C443C-8022-4F5D-8F2E-5133654FC91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792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5550" y="3757613"/>
            <a:ext cx="14062075" cy="1874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137025" y="24004588"/>
            <a:ext cx="23456900" cy="2251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fld id="{42207482-9F38-4AF6-9B91-768DCEDA59A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799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defPPr>
              <a:defRPr kern="1200"/>
            </a:defPPr>
            <a:lvl1pPr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42B0325-ACC9-488E-8876-C4E9E3B68AD8}" type="slidenum">
              <a:rPr lang="en-AU" sz="6000" smtClean="0"/>
              <a:t>1</a:t>
            </a:fld>
            <a:endParaRPr lang="en-AU" sz="60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45550" y="3757613"/>
            <a:ext cx="14062075" cy="18748375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093" y="13635568"/>
            <a:ext cx="27980218" cy="9406467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8184" y="24870834"/>
            <a:ext cx="23042032" cy="11218333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0DA66E67-F948-4693-96A5-27BC239C0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2258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2DA27A25-0059-41B6-A6E5-54D93C108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8746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3727" y="3901017"/>
            <a:ext cx="6994525" cy="35113385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0151" y="3901017"/>
            <a:ext cx="20881977" cy="35113385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043B26BC-A2E6-4CDA-9F76-12293F266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40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0EC1B4D6-BEE2-4AF6-A92E-38CD68913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6266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28204585"/>
            <a:ext cx="27980218" cy="8716433"/>
          </a:xfrm>
        </p:spPr>
        <p:txBody>
          <a:bodyPr anchor="t"/>
          <a:lstStyle>
            <a:defPPr>
              <a:defRPr kern="1200"/>
            </a:defPPr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18603384"/>
            <a:ext cx="27980218" cy="9601200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8650354-6837-43DB-843B-C6021BD2EF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38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0151" y="12678835"/>
            <a:ext cx="13938248" cy="26335568"/>
          </a:xfrm>
        </p:spPr>
        <p:txBody>
          <a:bodyPr/>
          <a:lstStyle>
            <a:defPPr>
              <a:defRPr kern="1200"/>
            </a:defPPr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0002" y="12678835"/>
            <a:ext cx="13938248" cy="26335568"/>
          </a:xfrm>
        </p:spPr>
        <p:txBody>
          <a:bodyPr/>
          <a:lstStyle>
            <a:defPPr>
              <a:defRPr kern="1200"/>
            </a:defPPr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296FF25-ADB1-4315-9622-9852994CD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0916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10" y="1756833"/>
            <a:ext cx="29626982" cy="7315200"/>
          </a:xfrm>
        </p:spPr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709" y="9825569"/>
            <a:ext cx="14544675" cy="409363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709" y="13919200"/>
            <a:ext cx="14544675" cy="25287816"/>
          </a:xfrm>
        </p:spPr>
        <p:txBody>
          <a:bodyPr/>
          <a:lstStyle>
            <a:defPPr>
              <a:defRPr kern="1200"/>
            </a:defPPr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1666" y="9825569"/>
            <a:ext cx="14551027" cy="409363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1666" y="13919200"/>
            <a:ext cx="14551027" cy="25287816"/>
          </a:xfrm>
        </p:spPr>
        <p:txBody>
          <a:bodyPr/>
          <a:lstStyle>
            <a:defPPr>
              <a:defRPr kern="1200"/>
            </a:defPPr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2EF82B1-171C-4CAC-B9C4-22062286C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2392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78F620B-8934-45A0-BE2C-EF6C76032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8633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A3ECE3F5-A3DD-46D3-8112-19EE7FD1D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2527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09" y="1748367"/>
            <a:ext cx="10829925" cy="7435851"/>
          </a:xfrm>
        </p:spPr>
        <p:txBody>
          <a:bodyPr anchor="b"/>
          <a:lstStyle>
            <a:defPPr>
              <a:defRPr kern="1200"/>
            </a:defPPr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392" y="1748367"/>
            <a:ext cx="18402300" cy="37458650"/>
          </a:xfrm>
        </p:spPr>
        <p:txBody>
          <a:bodyPr/>
          <a:lstStyle>
            <a:defPPr>
              <a:defRPr kern="1200"/>
            </a:defPPr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709" y="9184217"/>
            <a:ext cx="10829925" cy="3002280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96691E56-DA67-4BF5-BA67-706F30B37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9561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659" y="30723418"/>
            <a:ext cx="19750618" cy="3627967"/>
          </a:xfrm>
        </p:spPr>
        <p:txBody>
          <a:bodyPr anchor="b"/>
          <a:lstStyle>
            <a:defPPr>
              <a:defRPr kern="1200"/>
            </a:defPPr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659" y="3922184"/>
            <a:ext cx="19750618" cy="2633345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659" y="34351385"/>
            <a:ext cx="19750618" cy="5149849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7F51DAE-E528-43E1-8BE0-91521416E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948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0094B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70548" y="3901017"/>
            <a:ext cx="27977306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0548" y="12678834"/>
            <a:ext cx="27977306" cy="2633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70547" y="39990185"/>
            <a:ext cx="6858000" cy="292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3200400">
              <a:defRPr sz="4875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5454" y="39990185"/>
            <a:ext cx="10427494" cy="292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200400">
              <a:defRPr sz="4875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89855" y="39990185"/>
            <a:ext cx="6858000" cy="292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3200400">
              <a:defRPr sz="4875"/>
            </a:lvl1pPr>
          </a:lstStyle>
          <a:p>
            <a:pPr>
              <a:defRPr/>
            </a:pPr>
            <a:fld id="{469A0CB4-D18D-4AEF-B324-9EDF067D1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New picture"/>
          <p:cNvPicPr/>
          <p:nvPr/>
        </p:nvPicPr>
        <p:blipFill>
          <a:blip r:embed="rId13"/>
          <a:stretch>
            <a:fillRect/>
          </a:stretch>
        </p:blipFill>
        <p:spPr>
          <a:xfrm rot="16200000">
            <a:off x="-11074400" y="21945600"/>
            <a:ext cx="14274800" cy="3937000"/>
          </a:xfrm>
          <a:prstGeom prst="rect">
            <a:avLst/>
          </a:prstGeom>
        </p:spPr>
      </p:pic>
      <p:pic>
        <p:nvPicPr>
          <p:cNvPr id="1032" name="New picture"/>
          <p:cNvPicPr/>
          <p:nvPr/>
        </p:nvPicPr>
        <p:blipFill>
          <a:blip r:embed="rId13"/>
          <a:stretch>
            <a:fillRect/>
          </a:stretch>
        </p:blipFill>
        <p:spPr>
          <a:xfrm rot="5400000">
            <a:off x="29718000" y="21945600"/>
            <a:ext cx="14274800" cy="3937000"/>
          </a:xfrm>
          <a:prstGeom prst="rect">
            <a:avLst/>
          </a:prstGeom>
        </p:spPr>
      </p:pic>
      <p:pic>
        <p:nvPicPr>
          <p:cNvPr id="1033" name="New picture"/>
          <p:cNvPicPr/>
          <p:nvPr/>
        </p:nvPicPr>
        <p:blipFill>
          <a:blip r:embed="rId14"/>
          <a:stretch>
            <a:fillRect/>
          </a:stretch>
        </p:blipFill>
        <p:spPr>
          <a:xfrm>
            <a:off x="1460500" y="44399200"/>
            <a:ext cx="29997400" cy="1447800"/>
          </a:xfrm>
          <a:prstGeom prst="rect">
            <a:avLst/>
          </a:prstGeom>
        </p:spPr>
      </p:pic>
      <p:sp>
        <p:nvSpPr>
          <p:cNvPr id="1034" name="New shape"/>
          <p:cNvSpPr/>
          <p:nvPr/>
        </p:nvSpPr>
        <p:spPr>
          <a:xfrm>
            <a:off x="1460500" y="44970700"/>
            <a:ext cx="16459200" cy="127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4560">
                <a:solidFill>
                  <a:srgbClr val="808080"/>
                </a:solidFill>
              </a:rPr>
              <a:t>Template ID: persuadingsapphire  Size: 36x48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defPPr>
        <a:defRPr kern="1200"/>
      </a:defPPr>
      <a:lvl1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+mj-lt"/>
          <a:ea typeface="+mj-ea"/>
          <a:cs typeface="+mj-cs"/>
        </a:defRPr>
      </a:lvl1pPr>
      <a:lvl2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2pPr>
      <a:lvl3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3pPr>
      <a:lvl4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4pPr>
      <a:lvl5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5pPr>
      <a:lvl6pPr marL="342900"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6pPr>
      <a:lvl7pPr marL="685800"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7pPr>
      <a:lvl8pPr marL="1028700"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8pPr>
      <a:lvl9pPr marL="1371600"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9pPr>
    </p:titleStyle>
    <p:bodyStyle>
      <a:defPPr>
        <a:defRPr kern="1200"/>
      </a:defPPr>
      <a:lvl1pPr marL="1200150" indent="-1200150" algn="l" defTabSz="3200400" rtl="0" eaLnBrk="0" fontAlgn="base" hangingPunct="0">
        <a:spcBef>
          <a:spcPct val="20000"/>
        </a:spcBef>
        <a:spcAft>
          <a:spcPct val="0"/>
        </a:spcAft>
        <a:buChar char="•"/>
        <a:defRPr sz="11175">
          <a:solidFill>
            <a:schemeClr val="tx1"/>
          </a:solidFill>
          <a:latin typeface="+mn-lt"/>
          <a:ea typeface="+mn-ea"/>
          <a:cs typeface="+mn-cs"/>
        </a:defRPr>
      </a:lvl1pPr>
      <a:lvl2pPr marL="2600325" indent="-1000125" algn="l" defTabSz="3200400" rtl="0" eaLnBrk="0" fontAlgn="base" hangingPunct="0">
        <a:spcBef>
          <a:spcPct val="20000"/>
        </a:spcBef>
        <a:spcAft>
          <a:spcPct val="0"/>
        </a:spcAft>
        <a:buChar char="–"/>
        <a:defRPr sz="9825">
          <a:solidFill>
            <a:schemeClr val="tx1"/>
          </a:solidFill>
          <a:latin typeface="+mn-lt"/>
        </a:defRPr>
      </a:lvl2pPr>
      <a:lvl3pPr marL="4000500" indent="-800100" algn="l" defTabSz="3200400" rtl="0" eaLnBrk="0" fontAlgn="base" hangingPunct="0">
        <a:spcBef>
          <a:spcPct val="20000"/>
        </a:spcBef>
        <a:spcAft>
          <a:spcPct val="0"/>
        </a:spcAft>
        <a:buChar char="•"/>
        <a:defRPr sz="8400">
          <a:solidFill>
            <a:schemeClr val="tx1"/>
          </a:solidFill>
          <a:latin typeface="+mn-lt"/>
        </a:defRPr>
      </a:lvl3pPr>
      <a:lvl4pPr marL="5600700" indent="-800100" algn="l" defTabSz="3200400" rtl="0" eaLnBrk="0" fontAlgn="base" hangingPunct="0">
        <a:spcBef>
          <a:spcPct val="20000"/>
        </a:spcBef>
        <a:spcAft>
          <a:spcPct val="0"/>
        </a:spcAft>
        <a:buChar char="–"/>
        <a:defRPr sz="6975">
          <a:solidFill>
            <a:schemeClr val="tx1"/>
          </a:solidFill>
          <a:latin typeface="+mn-lt"/>
        </a:defRPr>
      </a:lvl4pPr>
      <a:lvl5pPr marL="72009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5pPr>
      <a:lvl6pPr marL="75438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6pPr>
      <a:lvl7pPr marL="78867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7pPr>
      <a:lvl8pPr marL="82296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8pPr>
      <a:lvl9pPr marL="85725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1482A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1">
            <a:extLst>
              <a:ext uri="{FF2B5EF4-FFF2-40B4-BE49-F238E27FC236}">
                <a16:creationId xmlns:a16="http://schemas.microsoft.com/office/drawing/2014/main" id="{8785E597-B0C8-4CA8-9A56-A0F3996D088D}"/>
              </a:ext>
            </a:extLst>
          </p:cNvPr>
          <p:cNvSpPr txBox="1"/>
          <p:nvPr/>
        </p:nvSpPr>
        <p:spPr>
          <a:xfrm>
            <a:off x="7643206" y="1131374"/>
            <a:ext cx="17851656" cy="2060201"/>
          </a:xfrm>
          <a:prstGeom prst="rect">
            <a:avLst/>
          </a:prstGeom>
        </p:spPr>
        <p:txBody>
          <a:bodyPr lIns="96012" tIns="48006" rIns="96012" bIns="48006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5000" dirty="0">
                <a:solidFill>
                  <a:srgbClr val="235078"/>
                </a:solidFill>
                <a:latin typeface="Libre Baskerville" panose="02000000000000000000" pitchFamily="2" charset="0"/>
              </a:rPr>
            </a:br>
            <a:r>
              <a:rPr lang="en-US" sz="5000" dirty="0">
                <a:solidFill>
                  <a:srgbClr val="235078"/>
                </a:solidFill>
                <a:latin typeface="Libre Baskerville" panose="02000000000000000000" pitchFamily="2" charset="0"/>
              </a:rPr>
              <a:t>Enter A Title To Your Poster</a:t>
            </a:r>
          </a:p>
        </p:txBody>
      </p:sp>
      <p:sp>
        <p:nvSpPr>
          <p:cNvPr id="42" name="Text Placeholder 16">
            <a:extLst>
              <a:ext uri="{FF2B5EF4-FFF2-40B4-BE49-F238E27FC236}">
                <a16:creationId xmlns:a16="http://schemas.microsoft.com/office/drawing/2014/main" id="{EBC3B70E-A392-4069-A147-C1FCF37051AF}"/>
              </a:ext>
            </a:extLst>
          </p:cNvPr>
          <p:cNvSpPr txBox="1"/>
          <p:nvPr/>
        </p:nvSpPr>
        <p:spPr>
          <a:xfrm>
            <a:off x="2743200" y="3612156"/>
            <a:ext cx="27432000" cy="2294474"/>
          </a:xfrm>
          <a:prstGeom prst="rect">
            <a:avLst/>
          </a:prstGeom>
        </p:spPr>
        <p:txBody>
          <a:bodyPr lIns="96012" tIns="48006" rIns="96012" bIns="48006">
            <a:spAutoFit/>
          </a:bodyPr>
          <a:lstStyle>
            <a:defPPr>
              <a:defRPr kern="1200"/>
            </a:defPPr>
            <a:lvl1pPr marL="0" indent="0" algn="l" defTabSz="4389028" rtl="0" eaLnBrk="1" latinLnBrk="0" hangingPunct="1">
              <a:spcBef>
                <a:spcPct val="20000"/>
              </a:spcBef>
              <a:buFont typeface="Arial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086" indent="-1371572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86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800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314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828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342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857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371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200" dirty="0">
                <a:solidFill>
                  <a:srgbClr val="1482A5"/>
                </a:solidFill>
                <a:latin typeface="Montserrat Light" panose="00000400000000000000" pitchFamily="50" charset="0"/>
              </a:rPr>
              <a:t>Add Author and Supervisor Names</a:t>
            </a:r>
          </a:p>
          <a:p>
            <a:pPr algn="ctr"/>
            <a:r>
              <a:rPr lang="en-US" sz="4200" dirty="0">
                <a:solidFill>
                  <a:srgbClr val="1482A5"/>
                </a:solidFill>
                <a:latin typeface="Montserrat Light" panose="00000400000000000000" pitchFamily="50" charset="0"/>
              </a:rPr>
              <a:t> Department Name</a:t>
            </a:r>
          </a:p>
          <a:p>
            <a:pPr algn="ctr"/>
            <a:r>
              <a:rPr lang="en-US" sz="4200" dirty="0">
                <a:solidFill>
                  <a:srgbClr val="1482A5"/>
                </a:solidFill>
                <a:latin typeface="Montserrat Light" panose="00000400000000000000" pitchFamily="50" charset="0"/>
              </a:rPr>
              <a:t>Email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C718E78-BDD8-4BAD-851F-D423AE935B0D}"/>
              </a:ext>
            </a:extLst>
          </p:cNvPr>
          <p:cNvSpPr/>
          <p:nvPr/>
        </p:nvSpPr>
        <p:spPr>
          <a:xfrm>
            <a:off x="762000" y="6248400"/>
            <a:ext cx="15216870" cy="143590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>
              <a:latin typeface="+mj-lt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E6D1C9C-2516-4738-BC80-673A19ECE5BD}"/>
              </a:ext>
            </a:extLst>
          </p:cNvPr>
          <p:cNvSpPr/>
          <p:nvPr/>
        </p:nvSpPr>
        <p:spPr>
          <a:xfrm>
            <a:off x="16939530" y="6248400"/>
            <a:ext cx="15216870" cy="143590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F25EFAD-7AAF-4CAF-BA69-869B3D423F7F}"/>
              </a:ext>
            </a:extLst>
          </p:cNvPr>
          <p:cNvSpPr/>
          <p:nvPr/>
        </p:nvSpPr>
        <p:spPr>
          <a:xfrm>
            <a:off x="762000" y="21642170"/>
            <a:ext cx="15216870" cy="21487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6D8A1CF-B987-4F36-8586-4BEDACCCAB04}"/>
              </a:ext>
            </a:extLst>
          </p:cNvPr>
          <p:cNvSpPr/>
          <p:nvPr/>
        </p:nvSpPr>
        <p:spPr>
          <a:xfrm>
            <a:off x="16939530" y="21564600"/>
            <a:ext cx="15216870" cy="15030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9BDD4D7-12C6-4DBA-AD93-2C88BC17BC8B}"/>
              </a:ext>
            </a:extLst>
          </p:cNvPr>
          <p:cNvSpPr txBox="1"/>
          <p:nvPr/>
        </p:nvSpPr>
        <p:spPr>
          <a:xfrm>
            <a:off x="1107838" y="7353739"/>
            <a:ext cx="1452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4864E4E-50A2-403F-84B8-E4F7E820612B}"/>
              </a:ext>
            </a:extLst>
          </p:cNvPr>
          <p:cNvSpPr txBox="1"/>
          <p:nvPr/>
        </p:nvSpPr>
        <p:spPr>
          <a:xfrm>
            <a:off x="1107838" y="6748492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Introduction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2418A42-DDE0-497E-98DF-5F9BFF98DA6B}"/>
              </a:ext>
            </a:extLst>
          </p:cNvPr>
          <p:cNvSpPr/>
          <p:nvPr/>
        </p:nvSpPr>
        <p:spPr>
          <a:xfrm>
            <a:off x="16939530" y="37623195"/>
            <a:ext cx="15216870" cy="55060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D434DB1-CA03-4AE7-BD42-F2F4837CE20D}"/>
              </a:ext>
            </a:extLst>
          </p:cNvPr>
          <p:cNvSpPr txBox="1"/>
          <p:nvPr/>
        </p:nvSpPr>
        <p:spPr>
          <a:xfrm>
            <a:off x="17285368" y="38705135"/>
            <a:ext cx="1452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dirty="0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92CC346-56CD-4384-BB14-A915BC781C78}"/>
              </a:ext>
            </a:extLst>
          </p:cNvPr>
          <p:cNvSpPr txBox="1"/>
          <p:nvPr/>
        </p:nvSpPr>
        <p:spPr>
          <a:xfrm>
            <a:off x="17285368" y="38099891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Conclusion and Policy Implications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3DA8D0E-1298-4193-913A-0FE766B77D13}"/>
              </a:ext>
            </a:extLst>
          </p:cNvPr>
          <p:cNvSpPr txBox="1"/>
          <p:nvPr/>
        </p:nvSpPr>
        <p:spPr>
          <a:xfrm>
            <a:off x="17285368" y="7353729"/>
            <a:ext cx="1452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EEF88-ACF9-4467-B180-074FC642245A}"/>
              </a:ext>
            </a:extLst>
          </p:cNvPr>
          <p:cNvSpPr txBox="1"/>
          <p:nvPr/>
        </p:nvSpPr>
        <p:spPr>
          <a:xfrm>
            <a:off x="17285368" y="6748484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Methodology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2B0201C-B275-4172-AE5F-42B6EA405F41}"/>
              </a:ext>
            </a:extLst>
          </p:cNvPr>
          <p:cNvSpPr txBox="1"/>
          <p:nvPr/>
        </p:nvSpPr>
        <p:spPr>
          <a:xfrm>
            <a:off x="17285368" y="22550845"/>
            <a:ext cx="1452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6E6C31F-098B-45F7-BEE5-8A51FA70D59F}"/>
              </a:ext>
            </a:extLst>
          </p:cNvPr>
          <p:cNvSpPr txBox="1"/>
          <p:nvPr/>
        </p:nvSpPr>
        <p:spPr>
          <a:xfrm>
            <a:off x="17285368" y="21945600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Results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067F8A1-EE95-4354-8E2F-952A6BBDBFFC}"/>
              </a:ext>
            </a:extLst>
          </p:cNvPr>
          <p:cNvSpPr txBox="1"/>
          <p:nvPr/>
        </p:nvSpPr>
        <p:spPr>
          <a:xfrm>
            <a:off x="1107838" y="23411875"/>
            <a:ext cx="1452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>
                <a:solidFill>
                  <a:srgbClr val="1482A5"/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2D5F59B-F8CA-463C-871F-D1042309DE00}"/>
              </a:ext>
            </a:extLst>
          </p:cNvPr>
          <p:cNvSpPr txBox="1"/>
          <p:nvPr/>
        </p:nvSpPr>
        <p:spPr>
          <a:xfrm>
            <a:off x="1129174" y="22054038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Scientific Contribution and Objectives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04A5737-8A44-4067-A980-6E00C74E7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1" y="1191200"/>
            <a:ext cx="6298424" cy="35331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9F24FE-DA95-444C-C340-1AC57C8D7E5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9226"/>
          <a:stretch>
            <a:fillRect/>
          </a:stretch>
        </p:blipFill>
        <p:spPr>
          <a:xfrm>
            <a:off x="1371600" y="814638"/>
            <a:ext cx="7605042" cy="3909761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ersuadingsapphire|08-2022"/>
</p:tagLst>
</file>

<file path=ppt/theme/theme1.xml><?xml version="1.0" encoding="utf-8"?>
<a:theme xmlns:a="http://schemas.openxmlformats.org/drawingml/2006/main" name="Blank Presentatio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lank Presentation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5062</TotalTime>
  <Words>76</Words>
  <Application>Microsoft Office PowerPoint</Application>
  <PresentationFormat>مخصص</PresentationFormat>
  <Paragraphs>15</Paragraphs>
  <Slides>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Open Sans</vt:lpstr>
      <vt:lpstr>Times New Roman</vt:lpstr>
      <vt:lpstr>Montserrat Light</vt:lpstr>
      <vt:lpstr>Libre Baskerville</vt:lpstr>
      <vt:lpstr>Arial</vt:lpstr>
      <vt:lpstr>Blank Presentation</vt:lpstr>
      <vt:lpstr>عرض تقديمي في PowerPoint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to make a scientific poster</dc:title>
  <dc:subject>Free Poster Presentation Example</dc:subject>
  <dc:creator>Graphicsland/MakeSigns.com</dc:creator>
  <cp:keywords>scientific, research, template, custom, poster, presentation, symposium, printing, PowerPoint, create, design, example, sample, download</cp:keywords>
  <dc:description>This is a free template from MakeSigns.com to help you create the perfect scientific poster.</dc:description>
  <cp:lastModifiedBy>Muneera Alshail</cp:lastModifiedBy>
  <cp:revision>314</cp:revision>
  <cp:lastPrinted>2006-11-15T16:04:57Z</cp:lastPrinted>
  <dcterms:modified xsi:type="dcterms:W3CDTF">2025-10-22T06:22:06Z</dcterms:modified>
  <cp:category>templates for scientific poster</cp:category>
</cp:coreProperties>
</file>